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6a7375f30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6a7375f30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6a7375f3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6a7375f3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6a7375f3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6a7375f3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70e5037f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70e5037f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a7375f3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6a7375f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a7375f30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6a7375f3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70e5037f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70e5037f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art </a:t>
            </a: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portfolio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Yildiz Yildirim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733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807700" y="472600"/>
            <a:ext cx="205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744850" y="397200"/>
            <a:ext cx="2182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Title: “They are just chickens!”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Size(digitally): 11 x 8.5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Media: Digital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40322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515025" y="362000"/>
            <a:ext cx="2478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Title: “Me and Myself”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Size: 210 x 297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Media: Digital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16666" l="8325" r="11392" t="18127"/>
          <a:stretch/>
        </p:blipFill>
        <p:spPr>
          <a:xfrm>
            <a:off x="240450" y="180113"/>
            <a:ext cx="3925300" cy="478327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658475" y="518850"/>
            <a:ext cx="3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Title: “Controlled”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Size: 11 x 17 (I think)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Media: Mixed (sharpie, pen, colored pencils, alcohol markers, and acrylic markers)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4893" l="4349" r="14652" t="3982"/>
          <a:stretch/>
        </p:blipFill>
        <p:spPr>
          <a:xfrm rot="-5400000">
            <a:off x="1049027" y="-575275"/>
            <a:ext cx="4195999" cy="629405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6451925" y="958775"/>
            <a:ext cx="2380500" cy="27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Title: Still life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Size: 8.5 x 11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Media: Graphite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4797600" y="360950"/>
            <a:ext cx="38049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02325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4743075" y="485025"/>
            <a:ext cx="31638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Title: “Who am I?”</a:t>
            </a:r>
            <a:br>
              <a:rPr lang="en" sz="2000">
                <a:solidFill>
                  <a:schemeClr val="lt1"/>
                </a:solidFill>
              </a:rPr>
            </a:b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Size: 11 x 17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Media: Graphite and gold leaf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3298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4624650" y="552700"/>
            <a:ext cx="3163800" cy="26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Title: Overcome Your Fears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Size: 8.5 x 11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Media: Digital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112" y="773988"/>
            <a:ext cx="2645775" cy="3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75" y="535775"/>
            <a:ext cx="3141926" cy="40041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6096625" y="888300"/>
            <a:ext cx="25209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Title: Character design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Size (for both) 8.5 x 11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Media: digital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